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79" r:id="rId4"/>
    <p:sldId id="280" r:id="rId5"/>
    <p:sldId id="274" r:id="rId6"/>
    <p:sldId id="273" r:id="rId7"/>
    <p:sldId id="268" r:id="rId8"/>
    <p:sldId id="291" r:id="rId9"/>
    <p:sldId id="271" r:id="rId10"/>
    <p:sldId id="276" r:id="rId11"/>
    <p:sldId id="277" r:id="rId12"/>
    <p:sldId id="278" r:id="rId13"/>
    <p:sldId id="256" r:id="rId14"/>
    <p:sldId id="257" r:id="rId15"/>
    <p:sldId id="258" r:id="rId16"/>
    <p:sldId id="308" r:id="rId17"/>
    <p:sldId id="310" r:id="rId18"/>
    <p:sldId id="259" r:id="rId19"/>
    <p:sldId id="301" r:id="rId20"/>
    <p:sldId id="307" r:id="rId21"/>
    <p:sldId id="302" r:id="rId22"/>
    <p:sldId id="303" r:id="rId23"/>
    <p:sldId id="305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300" r:id="rId32"/>
    <p:sldId id="295" r:id="rId33"/>
    <p:sldId id="298" r:id="rId34"/>
    <p:sldId id="294" r:id="rId35"/>
    <p:sldId id="304" r:id="rId36"/>
    <p:sldId id="297" r:id="rId37"/>
    <p:sldId id="296" r:id="rId38"/>
    <p:sldId id="306" r:id="rId39"/>
    <p:sldId id="299" r:id="rId40"/>
    <p:sldId id="281" r:id="rId41"/>
    <p:sldId id="269" r:id="rId42"/>
    <p:sldId id="292" r:id="rId43"/>
    <p:sldId id="293" r:id="rId44"/>
    <p:sldId id="272" r:id="rId45"/>
    <p:sldId id="27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AU" dirty="0" smtClean="0"/>
              <a:t>Modernism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http://wnyheritagepress.org/photos_week_2004/general_mills_intl_style/general_m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5781675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http://www.greece-athens.com/places_images/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867400" cy="4840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://jenniferdowland.com/blog/wp-content/uploads/2010/09/jjpo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0624"/>
            <a:ext cx="9144000" cy="643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Memphis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2530" name="Picture 2" descr="http://www.imgspark.com/icache/0063/a69385a52833a33cc452bd0ea5a1caa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5257800" cy="578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1506" name="Picture 2" descr="http://italychronicles.com/wp-content/uploads/2010/07/MemphisG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162800" cy="4569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6564" name="Picture 4" descr="http://upload.wikimedia.org/wikipedia/commons/5/57/Itten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101397" cy="5497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6564" name="Picture 4" descr="http://upload.wikimedia.org/wikipedia/commons/5/57/Itten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101397" cy="5497120"/>
          </a:xfrm>
          <a:prstGeom prst="rect">
            <a:avLst/>
          </a:prstGeom>
          <a:noFill/>
        </p:spPr>
      </p:pic>
      <p:pic>
        <p:nvPicPr>
          <p:cNvPr id="5" name="Picture 2" descr="http://italychronicles.com/wp-content/uploads/2010/07/MemphisG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7162800" cy="4569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482" name="Picture 2" descr="MicheleDeLucchiOceanic1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58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0418" name="Picture 2" descr="http://99hom.com/wp-content/uploads/2011/08/Memphis-Milano-Cabinet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38200"/>
            <a:ext cx="4381500" cy="527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218" name="Picture 2" descr="http://factoidz.com/images/user/32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3810000" cy="418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5538" name="Picture 2" descr="http://www.totem-pole.net/images/totem_pol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9394" name="Picture 2" descr="http://cdn.c.photoshelter.com/img-get/I0000SxGYNhdvkiE/s/900/900/Giraffe-Patter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72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9394" name="Picture 2" descr="http://cdn.c.photoshelter.com/img-get/I0000SxGYNhdvkiE/s/900/900/Giraffe-Patter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7200900"/>
          </a:xfrm>
          <a:prstGeom prst="rect">
            <a:avLst/>
          </a:prstGeom>
          <a:noFill/>
        </p:spPr>
      </p:pic>
      <p:pic>
        <p:nvPicPr>
          <p:cNvPr id="61442" name="Picture 2" descr="http://farm4.static.flickr.com/3569/3486434413_76e7f83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914400"/>
            <a:ext cx="31718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3490" name="Picture 2" descr="http://www.decorativearts.com/memph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2438400" cy="3738880"/>
          </a:xfrm>
          <a:prstGeom prst="rect">
            <a:avLst/>
          </a:prstGeom>
          <a:noFill/>
        </p:spPr>
      </p:pic>
      <p:pic>
        <p:nvPicPr>
          <p:cNvPr id="63492" name="Picture 4" descr="http://www.crystalinks.com/zigmesop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400"/>
            <a:ext cx="41624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9458" name="Picture 2" descr="SITOMemphi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"/>
            <a:ext cx="3810000" cy="6004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8434" name="Picture 2" descr="SITOMemphi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-114301"/>
            <a:ext cx="4762500" cy="697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7410" name="Picture 2" descr="MartineBedinSuper1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06120" cy="4048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6386" name="Picture 2" descr="EttoreSottsassTreetops1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"/>
            <a:ext cx="3846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5362" name="Picture 2" descr="http://1.bp.blogspot.com/_WtWlbSVBgfg/TUmXWk6TCxI/AAAAAAAABBY/eSydnMvUpes/s1600/tahit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2160"/>
            <a:ext cx="4252468" cy="6475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4338" name="Picture 2" descr="http://www.miniaturechairman.com/uploads/2/7/1/9/2719619/5992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"/>
            <a:ext cx="3762226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8130" name="Picture 2" descr="http://media.dwell.com/images/478*317/mulder-rietveld-schroder-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7796919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314" name="Picture 2" descr="http://farm5.static.flickr.com/4002/4277625307_b59aec79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724400" cy="4724400"/>
          </a:xfrm>
          <a:prstGeom prst="rect">
            <a:avLst/>
          </a:prstGeom>
          <a:noFill/>
        </p:spPr>
      </p:pic>
      <p:pic>
        <p:nvPicPr>
          <p:cNvPr id="13316" name="Picture 4" descr="http://memphis-news.info/wp-content/plugins/rss-poster/cache/cadc8_Ettore-Sottsass-for-Memph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52600"/>
            <a:ext cx="56515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8370" name="Picture 2" descr="http://28.media.tumblr.com/jVXA3yeeki8ixrgzxHeYwqLZo1_4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1"/>
            <a:ext cx="9220200" cy="8568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3250" name="Picture 2" descr="http://raiment.files.wordpress.com/2009/05/9_9lg1.jpg?w=497&amp;h=3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4733925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3250" name="Picture 2" descr="http://raiment.files.wordpress.com/2009/05/9_9lg1.jpg?w=497&amp;h=3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4733925" cy="3143250"/>
          </a:xfrm>
          <a:prstGeom prst="rect">
            <a:avLst/>
          </a:prstGeom>
          <a:noFill/>
        </p:spPr>
      </p:pic>
      <p:pic>
        <p:nvPicPr>
          <p:cNvPr id="55298" name="Picture 2" descr="http://www.nikedunksale.com/blog/wp-content/uploads/2010/10/Nike-Dunks-Cosby-S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86000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4274" name="Picture 2" descr="http://cdnimg.visualizeus.com/thumbs/5e/cd/80s,design,phone,pink,swatch-5ecd4c8029a716d15339b442c5cd003f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1066800"/>
            <a:ext cx="4540941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2466" name="Picture 2" descr="http://neocon.interfaceflorpresskit.com/images/memphis/InterfaceFLOR_Memphis-to-Milan-and-Back_MO664-MO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680200" cy="1002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6322" name="Picture 2" descr="http://bigha81corner.files.wordpress.com/2010/08/hellz-casio-baby-g-watch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-609600"/>
            <a:ext cx="5905500" cy="804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2226" name="Picture 2" descr="http://mirror80.com/wp-content/uploads/2011/07/tea-pot-memph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5895975" cy="44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4514" name="Picture 2" descr="http://mirror80.com/wp-content/uploads/2010/12/Memphis-Jewelry-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0"/>
            <a:ext cx="4953000" cy="466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7346" name="Picture 2" descr="http://1.bp.blogspot.com/_xgqATXkr9C0/SoWiX7VG0mI/AAAAAAAABM0/XQdQ3rBqOaM/s400/dots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920" y="0"/>
            <a:ext cx="52120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7106" name="Picture 2" descr="http://images56.fotki.com/v702/photos/2/1219782/7565497/gears1e-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2875"/>
            <a:ext cx="5324475" cy="671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6082" name="Picture 2" descr="http://www.davidshure.com/images/silver/teapots/d4436/xl/d4436-silver-teapot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42" name="Picture 2" descr="http://modculture.typepad.com/photos/uncategorized/2008/01/09/morphy_manhat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954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0178" name="Picture 2" descr="http://www.unicahome.com/products/small/28481.4B690A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02" name="Picture 2" descr="http://3.bp.blogspot.com/_4Avih_phfAo/SeBi6Ux_C8I/AAAAAAAABFM/yoEXhKW5xU4/s320/c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581400" cy="4735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 descr="http://elyounes.com/wp-content/uploads/2010/12/Best-Interior-Design-Ideas-wall-Screensaver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8953500" cy="671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 descr="http://www.trendhome.info/wp-content/uploads/2011/06/Modern-Home-Architecture-Simple-Design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715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 descr="http://eponymouslp.files.wordpress.com/2010/04/pioneerzephy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944574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 descr="http://www.interiordesign.net/articles/blog/1850000585/20090616/Bauha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5551714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6" name="Picture 2" descr="http://modculture.typepad.com/.a/6a00d83451cbb069e2010536df3e33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286250" cy="305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9154" name="Picture 2" descr="http://modculture.typepad.com/photos/uncategorized/2008/04/23/terrag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457575" cy="3343275"/>
          </a:xfrm>
          <a:prstGeom prst="rect">
            <a:avLst/>
          </a:prstGeom>
          <a:noFill/>
        </p:spPr>
      </p:pic>
      <p:pic>
        <p:nvPicPr>
          <p:cNvPr id="49156" name="Picture 4" descr="http://i1.squidoocdn.com/resize/squidoo_images/250/draft_lens5836962module59183412photo_1254236828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52600"/>
            <a:ext cx="4114800" cy="3930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4" name="Picture 2" descr="http://modculture.typepad.com/.a/6a00d83451cbb069e2011570af7aa7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5210735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</Words>
  <Application>Microsoft Office PowerPoint</Application>
  <PresentationFormat>On-screen Show (4:3)</PresentationFormat>
  <Paragraphs>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Modernism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Memphis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Memphis</dc:title>
  <dc:creator/>
  <cp:lastModifiedBy>Merrick Russell</cp:lastModifiedBy>
  <cp:revision>9</cp:revision>
  <dcterms:created xsi:type="dcterms:W3CDTF">2006-08-16T00:00:00Z</dcterms:created>
  <dcterms:modified xsi:type="dcterms:W3CDTF">2011-11-05T02:23:50Z</dcterms:modified>
</cp:coreProperties>
</file>